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1" r:id="rId1"/>
  </p:sldMasterIdLst>
  <p:sldIdLst>
    <p:sldId id="256" r:id="rId2"/>
    <p:sldId id="257" r:id="rId3"/>
    <p:sldId id="278" r:id="rId4"/>
    <p:sldId id="277" r:id="rId5"/>
    <p:sldId id="25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>
        <p:scale>
          <a:sx n="95" d="100"/>
          <a:sy n="95" d="100"/>
        </p:scale>
        <p:origin x="216" y="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2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58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15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4554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107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527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594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77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82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763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46961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086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66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8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63756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1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024D216-F4AA-4D86-AD5C-A1FB89E015A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6C72B-24ED-4E2F-B1AF-1D63056B1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409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172" r:id="rId11"/>
    <p:sldLayoutId id="2147484173" r:id="rId12"/>
    <p:sldLayoutId id="2147484174" r:id="rId13"/>
    <p:sldLayoutId id="2147484175" r:id="rId14"/>
    <p:sldLayoutId id="2147484176" r:id="rId15"/>
    <p:sldLayoutId id="2147484177" r:id="rId16"/>
    <p:sldLayoutId id="21474841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98D5C8-2322-4C67-A3C7-FFD47C132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559" y="1296238"/>
            <a:ext cx="9495694" cy="2491991"/>
          </a:xfr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птички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C8393AF-F22F-4F3C-9F89-958CC3F52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4892" y="4642338"/>
            <a:ext cx="7315201" cy="1910865"/>
          </a:xfr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ПДО</a:t>
            </a:r>
            <a:r>
              <a:rPr lang="ru-RU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«УДИВИТЕЛЬНЫЙ МИР» </a:t>
            </a:r>
          </a:p>
          <a:p>
            <a:pPr algn="just"/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endParaRPr lang="ru-RU" sz="16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Рекомендуется </a:t>
            </a:r>
            <a:r>
              <a:rPr lang="ru-RU" sz="1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заниматься не более 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30 минут</a:t>
            </a:r>
            <a:endParaRPr lang="ru-RU" sz="16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2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6E58DE-B293-4DDD-81DF-0B8245AD5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5974" y="1798655"/>
            <a:ext cx="3898760" cy="2682910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Выложите птичку гречкой, рисом, кукурузой или горохом.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Ход работы смотрите ниже.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https://mognotak.ru/wp-content/uploads/2018/03/vesennie_podelky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295" y="1095271"/>
            <a:ext cx="5003762" cy="487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07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7B6061-57FB-486B-BAAD-E6C7103F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1" y="132523"/>
            <a:ext cx="10138786" cy="1465165"/>
          </a:xfrm>
        </p:spPr>
        <p:txBody>
          <a:bodyPr>
            <a:norm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начала определимся с материалами. Возьмем лист картона, плотный лист бумаги, которая будет основой. Нужен клей ПВА, ножницы и зернышки.</a:t>
            </a:r>
          </a:p>
        </p:txBody>
      </p:sp>
      <p:pic>
        <p:nvPicPr>
          <p:cNvPr id="4" name="Picture 2" descr="https://mognotak.ru/wp-content/uploads/2018/03/vesennie_podelky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539" y="1410920"/>
            <a:ext cx="6266961" cy="32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033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AD599A-5645-4201-8C36-39798D74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683594" cy="1225357"/>
          </a:xfrm>
        </p:spPr>
        <p:txBody>
          <a:bodyPr/>
          <a:lstStyle/>
          <a:p>
            <a:pPr indent="457200"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картоне схематично рисуем форму птички и вырезаем ее по контуру.</a:t>
            </a:r>
          </a:p>
        </p:txBody>
      </p:sp>
      <p:pic>
        <p:nvPicPr>
          <p:cNvPr id="4" name="Picture 2" descr="https://mognotak.ru/wp-content/uploads/2018/03/vesennie_podelky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37" y="1667014"/>
            <a:ext cx="6893169" cy="374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916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D8ACAF-47D6-472D-AFB0-7A507C4F6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331" y="1798655"/>
            <a:ext cx="4149969" cy="1055078"/>
          </a:xfrm>
        </p:spPr>
        <p:txBody>
          <a:bodyPr>
            <a:norm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Наклеиваем деталь на основу, которая полностью промазана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клеем.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mognotak.ru/wp-content/uploads/2018/03/vesennie_podelky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78" y="1316333"/>
            <a:ext cx="5193637" cy="381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608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0122" y="1547446"/>
            <a:ext cx="3416441" cy="1296238"/>
          </a:xfrm>
        </p:spPr>
        <p:txBody>
          <a:bodyPr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вас получится так, как на фото </a:t>
            </a:r>
          </a:p>
        </p:txBody>
      </p:sp>
      <p:pic>
        <p:nvPicPr>
          <p:cNvPr id="6146" name="Picture 2" descr="https://mognotak.ru/wp-content/uploads/2018/03/vesennie_podelky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18" y="904352"/>
            <a:ext cx="4851129" cy="451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895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095" y="452718"/>
            <a:ext cx="9407739" cy="1004293"/>
          </a:xfrm>
        </p:spPr>
        <p:txBody>
          <a:bodyPr/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Теперь на еще не высохший клей насаживаем крупу и проверяем, чтобы она не отпала. Может быть будет необходимо нанести свежий клеевой слой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Старайтесь располагать ядра очень близко друг к другу, чтобы не было просветов.</a:t>
            </a:r>
          </a:p>
        </p:txBody>
      </p:sp>
      <p:pic>
        <p:nvPicPr>
          <p:cNvPr id="7170" name="Picture 2" descr="https://mognotak.ru/wp-content/uploads/2018/03/vesennie_podelky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037" y="1631985"/>
            <a:ext cx="6358599" cy="360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356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mognotak.ru/wp-content/uploads/2018/03/vesennie_podelky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002" y="967985"/>
            <a:ext cx="4261513" cy="415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10743" y="5526593"/>
            <a:ext cx="408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Птичка готова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7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549</TotalTime>
  <Words>139</Words>
  <Application>Microsoft Office PowerPoint</Application>
  <PresentationFormat>Произвольный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Ион</vt:lpstr>
      <vt:lpstr>Мастер-класс по изготовлению птички</vt:lpstr>
      <vt:lpstr>Презентация PowerPoint</vt:lpstr>
      <vt:lpstr>Для начала определимся с материалами. Возьмем лист картона, плотный лист бумаги, которая будет основой. Нужен клей ПВА, ножницы и зернышки.</vt:lpstr>
      <vt:lpstr>На картоне схематично рисуем форму птички и вырезаем ее по контуру.</vt:lpstr>
      <vt:lpstr>Наклеиваем деталь на основу, которая полностью промазана клеем.</vt:lpstr>
      <vt:lpstr>У вас получится так, как на фото </vt:lpstr>
      <vt:lpstr>Теперь на еще не высохший клей насаживаем крупу и проверяем, чтобы она не отпала. Может быть будет необходимо нанести свежий клеевой слой. Старайтесь располагать ядра очень близко друг к другу, чтобы не было просветов.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Фарида Графова</dc:creator>
  <cp:lastModifiedBy>RePack by Diakov</cp:lastModifiedBy>
  <cp:revision>51</cp:revision>
  <dcterms:created xsi:type="dcterms:W3CDTF">2020-04-03T07:19:06Z</dcterms:created>
  <dcterms:modified xsi:type="dcterms:W3CDTF">2020-04-06T07:05:39Z</dcterms:modified>
</cp:coreProperties>
</file>